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3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1" name="Shape 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5" name="Shape 1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7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9.jp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21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2.gif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8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8E7CC3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971400" x="996275"/>
            <a:ext cy="1102500" cx="7734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u="sng" b="0" sz="60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Vacaciones a Sydney, Australia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565977" x="32937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Sydney, Australia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y="3628125" x="4424200"/>
            <a:ext cy="1024800" cx="3256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By: </a:t>
            </a:r>
          </a:p>
          <a:p>
            <a:pPr algn="ctr">
              <a:buNone/>
            </a:pP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Sadia and Anum</a:t>
            </a:r>
          </a:p>
        </p:txBody>
      </p:sp>
      <p:sp>
        <p:nvSpPr>
          <p:cNvPr id="26" name="Shape 26"/>
          <p:cNvSpPr/>
          <p:nvPr/>
        </p:nvSpPr>
        <p:spPr>
          <a:xfrm>
            <a:off y="2073900" x="0"/>
            <a:ext cy="3069600" cx="373705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y="6434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Sábado (Saturday)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3319125" x="176200"/>
            <a:ext cy="1400699" cx="896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45833"/>
              <a:buFont typeface="Arial"/>
              <a:buNone/>
            </a:pPr>
            <a:r>
              <a:rPr b="1"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El Sábado, nosotras vamos a ver a las plantas en La Gran Barrera de Coral Islas porque es muy bonita. En La Gran Barrera de Coral Islas, va a estar húmedo. La Gran Barrera de Coral Islas es pequeña y muy espaciosa.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418528" x="1630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60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Domingo (Sunday)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37500" x="307450"/>
            <a:ext cy="21107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El Domingo, nosotras vamos a </a:t>
            </a:r>
            <a:r>
              <a:rPr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permanecer.</a:t>
            </a:r>
            <a:r>
              <a:rPr sz="30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 El Teatro de Metro porque va a estar nublado. El Teatro de Metro es energético y ruidoso. El Teatro de Metro está La Calle de George. En la noche, va a ser loca.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ctrTitle"/>
          </p:nvPr>
        </p:nvSpPr>
        <p:spPr>
          <a:xfrm>
            <a:off y="1765017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96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Tres:</a:t>
            </a:r>
          </a:p>
        </p:txBody>
      </p:sp>
      <p:sp>
        <p:nvSpPr>
          <p:cNvPr id="103" name="Shape 103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ctrTitle"/>
          </p:nvPr>
        </p:nvSpPr>
        <p:spPr>
          <a:xfrm>
            <a:off y="240872" x="663300"/>
            <a:ext cy="15918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La Tercera Parte:</a:t>
            </a:r>
          </a:p>
          <a:p>
            <a:pPr rtl="0" lvl="0">
              <a:buNone/>
            </a:pPr>
            <a:r>
              <a:rPr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El Hotel</a:t>
            </a:r>
          </a:p>
        </p:txBody>
      </p:sp>
      <p:sp>
        <p:nvSpPr>
          <p:cNvPr id="109" name="Shape 109"/>
          <p:cNvSpPr txBox="1"/>
          <p:nvPr>
            <p:ph idx="1" type="subTitle"/>
          </p:nvPr>
        </p:nvSpPr>
        <p:spPr>
          <a:xfrm>
            <a:off y="3917200" x="663300"/>
            <a:ext cy="912599" cx="781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Cuatro Temporadas de Hotel (Four Seasons Hotel Sydney)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205950" x="228600"/>
            <a:ext cy="1497299" cx="8686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3000"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spcBef>
                <a:spcPts val="600"/>
              </a:spcBef>
              <a:buNone/>
            </a:pPr>
            <a:r>
              <a:rPr b="0" sz="48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¿Dónde está el hotel situado?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847350" x="41177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latin typeface="Unkempt"/>
                <a:ea typeface="Unkempt"/>
                <a:cs typeface="Unkempt"/>
                <a:sym typeface="Unkempt"/>
              </a:rPr>
              <a:t>El Hotel está en 199 Calle de George de Sydney.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¿Que esta a lado del hotel? 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
</a:t>
            </a:r>
            <a:r>
              <a:rPr sz="36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El hotel esta a lado del Puente de Sydney Harbour y La Casa de Ópera de Sydney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¿Como es el hotel?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>
                <a:latin typeface="Unkempt"/>
                <a:ea typeface="Unkempt"/>
                <a:cs typeface="Unkempt"/>
                <a:sym typeface="Unkempt"/>
              </a:rPr>
              <a:t>El hotel es grande, bonita, y diversión.  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¿Cuánto está el Hotel? 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1472650" x="196050"/>
            <a:ext cy="798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latin typeface="Unkempt"/>
                <a:ea typeface="Unkempt"/>
                <a:cs typeface="Unkempt"/>
                <a:sym typeface="Unkempt"/>
              </a:rPr>
              <a:t> El hotel está $3,728.46 para </a:t>
            </a:r>
            <a:r>
              <a:rPr sz="36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siete días.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3065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rPr b="0"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¿Qué servicios tenemos? 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1608900" x="513950"/>
            <a:ext cy="2649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35000"/>
              </a:lnSpc>
              <a:spcBef>
                <a:spcPts val="1600"/>
              </a:spcBef>
              <a:buNone/>
            </a:pPr>
            <a:r>
              <a:rPr sz="900" lang="en"/>
              <a:t>
</a:t>
            </a: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El hotel tiene acceso de Executive Club. Ellos serven un caliente y frío buffet de desayuno y bebidas, frutas, y aperitivos todos día. Ellos tienen bebidas en la tarde y  canapés Ellos tienen planchando. Nosotros den  periódicos diario. El hotel tiene Reservas de spa y servicios de conserjería. Ellos tienen internet de rápido.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72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Cuatro:</a:t>
            </a:r>
          </a:p>
        </p:txBody>
      </p:sp>
      <p:sp>
        <p:nvSpPr>
          <p:cNvPr id="145" name="Shape 145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idx="1" type="subTitle"/>
          </p:nvPr>
        </p:nvSpPr>
        <p:spPr>
          <a:xfrm>
            <a:off y="733450" x="84000"/>
            <a:ext cy="2193000" cx="9059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ctrTitle"/>
          </p:nvPr>
        </p:nvSpPr>
        <p:spPr>
          <a:xfrm>
            <a:off y="1250042" x="77665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7200" lang="en">
                <a:solidFill>
                  <a:srgbClr val="FFFFFF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Uno: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y="84600" x="90700"/>
            <a:ext cy="4058099" cx="3625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El Hotel - El Supermercado </a:t>
            </a:r>
          </a:p>
          <a:p>
            <a:pPr rtl="0" lvl="0" indent="-3810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Comienzan en el hotel y caminen sur hacia King St.</a:t>
            </a:r>
          </a:p>
          <a:p>
            <a:pPr rtl="0" lvl="0" indent="-3810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Dar vuelta a la derecha en King St. y sigan caminando</a:t>
            </a:r>
          </a:p>
          <a:p>
            <a:pPr rtl="0" lvl="0" indent="-3810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sz="2400" lang="en">
                <a:latin typeface="Unkempt"/>
                <a:ea typeface="Unkempt"/>
                <a:cs typeface="Unkempt"/>
                <a:sym typeface="Unkempt"/>
              </a:rPr>
              <a:t>Paren en el final de la calle y caminen norte hacia Martin Lugar</a:t>
            </a:r>
          </a:p>
        </p:txBody>
      </p:sp>
      <p:sp>
        <p:nvSpPr>
          <p:cNvPr id="151" name="Shape 151"/>
          <p:cNvSpPr/>
          <p:nvPr/>
        </p:nvSpPr>
        <p:spPr>
          <a:xfrm>
            <a:off y="0" x="3716500"/>
            <a:ext cy="4358050" cx="542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2" name="Shape 152"/>
          <p:cNvSpPr/>
          <p:nvPr/>
        </p:nvSpPr>
        <p:spPr>
          <a:xfrm>
            <a:off y="3046775" x="6499050"/>
            <a:ext cy="367500" cx="202799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53" name="Shape 153"/>
          <p:cNvCxnSpPr/>
          <p:nvPr/>
        </p:nvCxnSpPr>
        <p:spPr>
          <a:xfrm flipH="1">
            <a:off y="1109475" x="5713599"/>
            <a:ext cy="2597100" cx="2787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54" name="Shape 154"/>
          <p:cNvCxnSpPr/>
          <p:nvPr/>
        </p:nvCxnSpPr>
        <p:spPr>
          <a:xfrm>
            <a:off y="3667675" x="5713600"/>
            <a:ext cy="126599" cx="8487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55" name="Shape 155"/>
          <p:cNvCxnSpPr/>
          <p:nvPr/>
        </p:nvCxnSpPr>
        <p:spPr>
          <a:xfrm flipH="1">
            <a:off y="3572575" x="6549700"/>
            <a:ext cy="316799" cx="506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56" name="Shape 156"/>
          <p:cNvSpPr txBox="1"/>
          <p:nvPr/>
        </p:nvSpPr>
        <p:spPr>
          <a:xfrm>
            <a:off y="2679275" x="5966975"/>
            <a:ext cy="367500" cx="15918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Supermercado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y="368175" x="5564400"/>
            <a:ext cy="367500" cx="8487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HOTEL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 txBox="1"/>
          <p:nvPr>
            <p:ph type="ctrTitle"/>
          </p:nvPr>
        </p:nvSpPr>
        <p:spPr>
          <a:xfrm>
            <a:off y="227100" x="250775"/>
            <a:ext cy="4689299" cx="28503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 rtl="0" lvl="0">
              <a:spcBef>
                <a:spcPts val="600"/>
              </a:spcBef>
              <a:buNone/>
            </a:pPr>
            <a:r>
              <a:rPr b="0" sz="3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El Hospital - La Farmacia</a:t>
            </a:r>
          </a:p>
          <a:p>
            <a:pPr algn="l" rtl="0" lvl="0" indent="-3429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b="0"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Comienzan de el hospital y caminen este por dos calles.</a:t>
            </a:r>
          </a:p>
          <a:p>
            <a:pPr algn="l" rtl="0" lvl="0" indent="-3429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b="0"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Den vuelta izquierda y seguan caminen norte en calle de joven.</a:t>
            </a:r>
          </a:p>
          <a:p>
            <a:pPr algn="l" rtl="0" lvl="0" indent="-342900" marL="457200">
              <a:buClr>
                <a:schemeClr val="lt1"/>
              </a:buClr>
              <a:buSzPct val="100000"/>
              <a:buFont typeface="Unkempt"/>
              <a:buAutoNum type="arabicPeriod"/>
            </a:pPr>
            <a:r>
              <a:rPr b="0"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Tomen a derecha y caminen en calle de grosvenor hasta  ven la farmacia.</a:t>
            </a:r>
          </a:p>
          <a:p>
            <a:r>
              <a:t/>
            </a:r>
          </a:p>
        </p:txBody>
      </p:sp>
      <p:sp>
        <p:nvSpPr>
          <p:cNvPr id="163" name="Shape 163"/>
          <p:cNvSpPr/>
          <p:nvPr/>
        </p:nvSpPr>
        <p:spPr>
          <a:xfrm>
            <a:off y="0" x="3429000"/>
            <a:ext cy="3333750" cx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64" name="Shape 164"/>
          <p:cNvSpPr/>
          <p:nvPr/>
        </p:nvSpPr>
        <p:spPr>
          <a:xfrm>
            <a:off y="1038825" x="8310675"/>
            <a:ext cy="392699" cx="227999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65" name="Shape 165"/>
          <p:cNvSpPr txBox="1"/>
          <p:nvPr/>
        </p:nvSpPr>
        <p:spPr>
          <a:xfrm>
            <a:off y="994425" x="6334375"/>
            <a:ext cy="392699" cx="9501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Hospital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y="601725" x="7867275"/>
            <a:ext cy="392699" cx="1114800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Pharmacy</a:t>
            </a:r>
          </a:p>
        </p:txBody>
      </p:sp>
      <p:cxnSp>
        <p:nvCxnSpPr>
          <p:cNvPr id="167" name="Shape 167"/>
          <p:cNvCxnSpPr/>
          <p:nvPr/>
        </p:nvCxnSpPr>
        <p:spPr>
          <a:xfrm>
            <a:off y="1773625" x="6765100"/>
            <a:ext cy="75899" cx="1265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68" name="Shape 168"/>
          <p:cNvCxnSpPr/>
          <p:nvPr/>
        </p:nvCxnSpPr>
        <p:spPr>
          <a:xfrm>
            <a:off y="1849525" x="6910687"/>
            <a:ext cy="354599" cx="7476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69" name="Shape 169"/>
          <p:cNvCxnSpPr/>
          <p:nvPr/>
        </p:nvCxnSpPr>
        <p:spPr>
          <a:xfrm rot="10800000" flipH="1">
            <a:off y="1380774" x="7677275"/>
            <a:ext cy="861600" cx="2406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70" name="Shape 170"/>
          <p:cNvCxnSpPr/>
          <p:nvPr/>
        </p:nvCxnSpPr>
        <p:spPr>
          <a:xfrm>
            <a:off y="1380775" x="7867275"/>
            <a:ext cy="190200" cx="5448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5" name="Shape 175"/>
          <p:cNvSpPr/>
          <p:nvPr/>
        </p:nvSpPr>
        <p:spPr>
          <a:xfrm>
            <a:off y="0" x="3810237"/>
            <a:ext cy="4332699" cx="53337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6" name="Shape 176"/>
          <p:cNvSpPr/>
          <p:nvPr/>
        </p:nvSpPr>
        <p:spPr>
          <a:xfrm>
            <a:off y="1013500" x="5282850"/>
            <a:ext cy="342000" cx="21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77" name="Shape 177"/>
          <p:cNvCxnSpPr/>
          <p:nvPr/>
        </p:nvCxnSpPr>
        <p:spPr>
          <a:xfrm flipH="1">
            <a:off y="1368225" x="5282837"/>
            <a:ext cy="418200" cx="951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78" name="Shape 178"/>
          <p:cNvCxnSpPr/>
          <p:nvPr/>
        </p:nvCxnSpPr>
        <p:spPr>
          <a:xfrm>
            <a:off y="1760950" x="5282850"/>
            <a:ext cy="113999" cx="2660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79" name="Shape 179"/>
          <p:cNvCxnSpPr/>
          <p:nvPr/>
        </p:nvCxnSpPr>
        <p:spPr>
          <a:xfrm rot="10800000" flipH="1">
            <a:off y="1114849" x="5567875"/>
            <a:ext cy="722100" cx="316799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80" name="Shape 180"/>
          <p:cNvCxnSpPr/>
          <p:nvPr/>
        </p:nvCxnSpPr>
        <p:spPr>
          <a:xfrm>
            <a:off y="1190812" x="5903625"/>
            <a:ext cy="266099" cx="1076700"/>
          </a:xfrm>
          <a:prstGeom prst="straightConnector1">
            <a:avLst/>
          </a:prstGeom>
          <a:noFill/>
          <a:ln w="7620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81" name="Shape 181"/>
          <p:cNvSpPr txBox="1"/>
          <p:nvPr/>
        </p:nvSpPr>
        <p:spPr>
          <a:xfrm>
            <a:off y="658775" x="4915475"/>
            <a:ext cy="342000" cx="1178099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Restaurant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y="1646950" x="6562400"/>
            <a:ext cy="342000" cx="836099"/>
          </a:xfrm>
          <a:prstGeom prst="rect">
            <a:avLst/>
          </a:prstGeom>
          <a:solidFill>
            <a:srgbClr val="FFFF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Bank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y="1190825" x="190000"/>
            <a:ext cy="1333499" cx="3382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Comienzan de el restaurante y caminen sur hacia Mil Mil Calle 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Den vuelta a la izquierda 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Den vuelta izquierda y caminen norte hacia Watt Park.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rgbClr val="FFFFFF"/>
                </a:solidFill>
                <a:latin typeface="Unkempt"/>
                <a:ea typeface="Unkempt"/>
                <a:cs typeface="Unkempt"/>
                <a:sym typeface="Unkempt"/>
              </a:rPr>
              <a:t>Van por Watt Park y den vuelta derecha y van esta en calle de Lavender.</a:t>
            </a:r>
          </a:p>
          <a:p>
            <a:pPr rtl="0" lvl="0" indent="-342900" marL="457200">
              <a:buClr>
                <a:srgbClr val="FFFFFF"/>
              </a:buClr>
              <a:buSzPct val="100000"/>
              <a:buFont typeface="Unkempt"/>
              <a:buAutoNum type="arabicPeriod"/>
            </a:pPr>
            <a:r>
              <a:rPr sz="1800" lang="en">
                <a:solidFill>
                  <a:schemeClr val="lt1"/>
                </a:solidFill>
                <a:latin typeface="Unkempt"/>
                <a:ea typeface="Unkempt"/>
                <a:cs typeface="Unkempt"/>
                <a:sym typeface="Unkempt"/>
              </a:rPr>
              <a:t>Sigan caminando hasta  vean el banco. </a:t>
            </a:r>
          </a:p>
        </p:txBody>
      </p:sp>
      <p:sp>
        <p:nvSpPr>
          <p:cNvPr id="184" name="Shape 184"/>
          <p:cNvSpPr txBox="1"/>
          <p:nvPr>
            <p:ph type="ctrTitle"/>
          </p:nvPr>
        </p:nvSpPr>
        <p:spPr>
          <a:xfrm>
            <a:off y="560950" x="122050"/>
            <a:ext cy="1247099" cx="36882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 rtl="0" lvl="0">
              <a:spcBef>
                <a:spcPts val="600"/>
              </a:spcBef>
              <a:buNone/>
            </a:pPr>
            <a:r>
              <a:rPr b="0" sz="3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 El Restaurante - El Banco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05975" x="457200"/>
            <a:ext cy="49373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u="sng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Vacaciones Proyecto: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Location: Sydney, Australia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Month: January-February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Average Temperature: 66-79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Weather: Warm &amp; Sunny (Warmest)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u="sng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Vacaciones - Parte Uno:</a:t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Nosotras Vamos al Sydney, Australia en primero de Febrero.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Hace buen tiempo 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porque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hace sol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Típicamente, la temperatura es 66 por la 78*F y el tiempo es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más cálido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Febrero. A veces,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nieva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Australia. No hay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ventiscas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Sydney, Australia.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Hace mal tiempo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en dos de Febrero porque va a </a:t>
            </a:r>
            <a:r>
              <a:rPr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llover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Traigan las paraguas y impermeables. Vamos a visitar la Gran Barrera de Coral de vez. En cuando, vamos a visitar el zoológico Australia.</a:t>
            </a:r>
          </a:p>
          <a:p>
            <a:r>
              <a:t/>
            </a:r>
          </a:p>
          <a:p>
            <a:pPr algn="ctr" rtl="0" lvl="0">
              <a:buClr>
                <a:schemeClr val="dk1"/>
              </a:buClr>
              <a:buSzPct val="68750"/>
              <a:buFont typeface="Arial"/>
              <a:buNone/>
            </a:pP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We are going to Sydney, Australia on February first.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The weather is nice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because it is going to be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sunny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Typically, the temperature is 68-78*F and the weather is the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warmest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in February. Sometimes, it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snows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in Australia. There are no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blizzards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in Sydney, Australia.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The weather is bad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on February 2 because it is going </a:t>
            </a:r>
            <a:r>
              <a:rPr u="sng"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to rain</a:t>
            </a:r>
            <a:r>
              <a:rPr b="0" sz="16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. Bring an umbrella and a raincoat. We will visit the Great Barrier Reef once. Then, we will visit the Australia Zoo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3" name="Shape 43"/>
          <p:cNvSpPr txBox="1"/>
          <p:nvPr>
            <p:ph type="ctrTitle"/>
          </p:nvPr>
        </p:nvSpPr>
        <p:spPr>
          <a:xfrm>
            <a:off y="18051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96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Parte Dos: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1378553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Lunes (Monday)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0" name="Shape 50"/>
          <p:cNvSpPr/>
          <p:nvPr/>
        </p:nvSpPr>
        <p:spPr>
          <a:xfrm>
            <a:off y="-39425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 txBox="1"/>
          <p:nvPr/>
        </p:nvSpPr>
        <p:spPr>
          <a:xfrm>
            <a:off y="-123650" x="161850"/>
            <a:ext cy="2067599" cx="8820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6666"/>
              <a:buFont typeface="Arial"/>
              <a:buNone/>
            </a:pP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El Lunes, nosotras vamos a visitar La Casa de Ópera de 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Sydney 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porque va a hacer viento. 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Casa de Ópera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está cerca de El Puente de Sydney Harbour. 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Casa de Ópera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es muy grande y bonita; fue abierto en 1973.   </a:t>
            </a:r>
          </a:p>
          <a:p>
            <a:r>
              <a:t/>
            </a:r>
          </a:p>
        </p:txBody>
      </p:sp>
      <p:sp>
        <p:nvSpPr>
          <p:cNvPr id="52" name="Shape 52"/>
          <p:cNvSpPr txBox="1"/>
          <p:nvPr/>
        </p:nvSpPr>
        <p:spPr>
          <a:xfrm>
            <a:off y="4177875" x="670025"/>
            <a:ext cy="778499" cx="5448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60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Lunes (Monday)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Martes (Tuesday)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El martes, ustedes van a ver y relajar en Bondi Beach porque va a ser h</a:t>
            </a:r>
            <a:r>
              <a:rPr sz="1000" lang="en">
                <a:solidFill>
                  <a:schemeClr val="dk1"/>
                </a:solidFill>
              </a:rPr>
              <a:t>ú</a:t>
            </a:r>
            <a:r>
              <a:rPr lang="en"/>
              <a:t>medo. El Bondi Beach es popular y famoso. El Bondi Beach est</a:t>
            </a:r>
            <a:r>
              <a:rPr sz="3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á </a:t>
            </a:r>
            <a:r>
              <a:rPr lang="en"/>
              <a:t>un suburbio de Sydney llamó New South Wales. </a:t>
            </a:r>
          </a:p>
          <a:p>
            <a:r>
              <a:t/>
            </a:r>
          </a:p>
        </p:txBody>
      </p:sp>
      <p:sp>
        <p:nvSpPr>
          <p:cNvPr id="59" name="Shape 59"/>
          <p:cNvSpPr txBox="1"/>
          <p:nvPr/>
        </p:nvSpPr>
        <p:spPr>
          <a:xfrm>
            <a:off y="304800" x="304800"/>
            <a:ext cy="3000000" cx="3000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0" x="0"/>
            <a:ext cy="689925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>
            <a:off y="216775" x="295600"/>
            <a:ext cy="3087899" cx="8493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Martes (Tuesday)</a:t>
            </a:r>
          </a:p>
          <a:p>
            <a:pPr rtl="0" lvl="0">
              <a:buClr>
                <a:schemeClr val="dk1"/>
              </a:buClr>
              <a:buSzPct val="34375"/>
              <a:buFont typeface="Arial"/>
              <a:buNone/>
            </a:pPr>
            <a:r>
              <a:rPr sz="3200" lang="en">
                <a:latin typeface="Unkempt"/>
                <a:ea typeface="Unkempt"/>
                <a:cs typeface="Unkempt"/>
                <a:sym typeface="Unkempt"/>
              </a:rPr>
              <a:t>El martes, ustedes van a relajar en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Playa de Bondi</a:t>
            </a:r>
            <a:r>
              <a:rPr sz="3200" lang="en">
                <a:latin typeface="Unkempt"/>
                <a:ea typeface="Unkempt"/>
                <a:cs typeface="Unkempt"/>
                <a:sym typeface="Unkempt"/>
              </a:rPr>
              <a:t> porque va a estar húmedo. La Playa de Bondi es popular y famosa.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Playa de Bondi</a:t>
            </a:r>
            <a:r>
              <a:rPr sz="3200" lang="en">
                <a:latin typeface="Unkempt"/>
                <a:ea typeface="Unkempt"/>
                <a:cs typeface="Unkempt"/>
                <a:sym typeface="Unkempt"/>
              </a:rPr>
              <a:t> está un suburbio de Sydney llamó New South Wales.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Miércoles (Wednesday)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        </a:t>
            </a:r>
          </a:p>
        </p:txBody>
      </p:sp>
      <p:sp>
        <p:nvSpPr>
          <p:cNvPr id="68" name="Shape 68"/>
          <p:cNvSpPr/>
          <p:nvPr/>
        </p:nvSpPr>
        <p:spPr>
          <a:xfrm>
            <a:off y="1" x="0"/>
            <a:ext cy="5266425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9" name="Shape 69"/>
          <p:cNvSpPr txBox="1"/>
          <p:nvPr/>
        </p:nvSpPr>
        <p:spPr>
          <a:xfrm>
            <a:off y="57000" x="0"/>
            <a:ext cy="1300800" cx="8853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55000"/>
              <a:buFont typeface="Arial"/>
              <a:buNone/>
            </a:pPr>
            <a:r>
              <a:rPr b="1" sz="2000" lang="en">
                <a:latin typeface="Unkempt"/>
                <a:ea typeface="Unkempt"/>
                <a:cs typeface="Unkempt"/>
                <a:sym typeface="Unkempt"/>
              </a:rPr>
              <a:t>El miércoles, nosotras vamos a ver los animales en El Zoológico de Taronga porque va a hacer fresco. </a:t>
            </a:r>
            <a:r>
              <a:rPr b="1" sz="2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Zoológico de Taronga</a:t>
            </a:r>
            <a:r>
              <a:rPr b="1" sz="2000" lang="en">
                <a:latin typeface="Unkempt"/>
                <a:ea typeface="Unkempt"/>
                <a:cs typeface="Unkempt"/>
                <a:sym typeface="Unkempt"/>
              </a:rPr>
              <a:t> es muy diversión y grandes. </a:t>
            </a:r>
            <a:r>
              <a:rPr b="1" sz="20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Zoológico de Taronga </a:t>
            </a:r>
            <a:r>
              <a:rPr b="1" sz="2000" lang="en">
                <a:latin typeface="Unkempt"/>
                <a:ea typeface="Unkempt"/>
                <a:cs typeface="Unkempt"/>
                <a:sym typeface="Unkempt"/>
              </a:rPr>
              <a:t>está se encuentra en el puerto de Sydney con 2,600 animales de diferentes. </a:t>
            </a:r>
          </a:p>
          <a:p>
            <a:r>
              <a:t/>
            </a:r>
          </a:p>
        </p:txBody>
      </p:sp>
      <p:sp>
        <p:nvSpPr>
          <p:cNvPr id="70" name="Shape 70"/>
          <p:cNvSpPr txBox="1"/>
          <p:nvPr/>
        </p:nvSpPr>
        <p:spPr>
          <a:xfrm>
            <a:off y="4222100" x="2754025"/>
            <a:ext cy="1172399" cx="6528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Miércoles (Wednesday)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7" name="Shape 77"/>
          <p:cNvSpPr/>
          <p:nvPr/>
        </p:nvSpPr>
        <p:spPr>
          <a:xfrm>
            <a:off y="0" x="-117475"/>
            <a:ext cy="6858000" cx="93974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8" name="Shape 78"/>
          <p:cNvSpPr txBox="1"/>
          <p:nvPr/>
        </p:nvSpPr>
        <p:spPr>
          <a:xfrm>
            <a:off y="275900" x="236550"/>
            <a:ext cy="1044599" cx="8670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25000"/>
              <a:buFont typeface="Arial"/>
              <a:buNone/>
            </a:pPr>
            <a:r>
              <a:rPr sz="4800" lang="en">
                <a:latin typeface="Love Ya Like A Sister"/>
                <a:ea typeface="Love Ya Like A Sister"/>
                <a:cs typeface="Love Ya Like A Sister"/>
                <a:sym typeface="Love Ya Like A Sister"/>
              </a:rPr>
              <a:t>Jueves (Thursday)</a:t>
            </a:r>
          </a:p>
          <a:p>
            <a:r>
              <a:t/>
            </a:r>
          </a:p>
        </p:txBody>
      </p:sp>
      <p:sp>
        <p:nvSpPr>
          <p:cNvPr id="79" name="Shape 79"/>
          <p:cNvSpPr txBox="1"/>
          <p:nvPr/>
        </p:nvSpPr>
        <p:spPr>
          <a:xfrm>
            <a:off y="1231650" x="80400"/>
            <a:ext cy="2680200" cx="843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No va a ser una tormenta    el jueves, nosotras vamos a trepar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Torre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.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Torre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muy alta y larga.      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La Torre de Sydney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est</a:t>
            </a:r>
            <a:r>
              <a:rPr sz="32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á en el bajar este lado    de Australia y fue construido en 1970.    </a:t>
            </a:r>
            <a:r>
              <a:rPr sz="3000" lang="en">
                <a:latin typeface="Unkempt"/>
                <a:ea typeface="Unkempt"/>
                <a:cs typeface="Unkempt"/>
                <a:sym typeface="Unkempt"/>
              </a:rPr>
              <a:t>  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88700" x="3714200"/>
            <a:ext cy="857400" cx="5286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rgbClr val="000000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Viernes (Friday)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3426550" x="36450"/>
            <a:ext cy="1573800" cx="9071099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El Viernes, nosotras vamos a visitar El Parque de Luna de Sydney porque va a estar seco. </a:t>
            </a:r>
            <a:r>
              <a:rPr sz="24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Parque de Luna de Sydney </a:t>
            </a:r>
            <a:r>
              <a:rPr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está a lado de Sydney Harbour. </a:t>
            </a:r>
            <a:r>
              <a:rPr sz="2400" lang="en">
                <a:solidFill>
                  <a:schemeClr val="dk1"/>
                </a:solidFill>
                <a:latin typeface="Unkempt"/>
                <a:ea typeface="Unkempt"/>
                <a:cs typeface="Unkempt"/>
                <a:sym typeface="Unkempt"/>
              </a:rPr>
              <a:t>El Parque de Luna de Sydney</a:t>
            </a:r>
            <a:r>
              <a:rPr sz="2400" lang="en">
                <a:solidFill>
                  <a:srgbClr val="000000"/>
                </a:solidFill>
                <a:latin typeface="Unkempt"/>
                <a:ea typeface="Unkempt"/>
                <a:cs typeface="Unkempt"/>
                <a:sym typeface="Unkempt"/>
              </a:rPr>
              <a:t> es muy divertido y brillante por la noche. Que fue construido en 1935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